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11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0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15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88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68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0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42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169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94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933F-6708-4CA0-9A83-EE73091E074D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23F06-1C6B-4481-8C92-F3F78D61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92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5720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Choisissez une fête et créez une carte de vœux pour la fête.</a:t>
            </a:r>
            <a:endParaRPr lang="fr-FR" sz="4000" dirty="0" smtClean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75015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Vous avez besoin de: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pPr marL="571500"/>
            <a:r>
              <a:rPr lang="fr-FR" sz="4000" dirty="0" smtClean="0">
                <a:latin typeface="Dimbo" panose="020B0603010101010101" pitchFamily="34" charset="0"/>
              </a:rPr>
              <a:t>- une expression général à l’extérieur de la carte (phrase complète)</a:t>
            </a:r>
          </a:p>
          <a:p>
            <a:pPr marL="571500"/>
            <a:r>
              <a:rPr lang="fr-FR" sz="4000" dirty="0" smtClean="0">
                <a:latin typeface="Dimbo" panose="020B0603010101010101" pitchFamily="34" charset="0"/>
              </a:rPr>
              <a:t>- des vœux personnels à l’intérieur (minimum de 2 phrases complètes)</a:t>
            </a:r>
          </a:p>
          <a:p>
            <a:pPr marL="571500"/>
            <a:r>
              <a:rPr lang="fr-FR" sz="4000" dirty="0" smtClean="0">
                <a:latin typeface="Dimbo" panose="020B0603010101010101" pitchFamily="34" charset="0"/>
              </a:rPr>
              <a:t>- un dessin à l’extérieur</a:t>
            </a:r>
          </a:p>
          <a:p>
            <a:pPr marL="571500"/>
            <a:r>
              <a:rPr lang="fr-FR" sz="4000" dirty="0" smtClean="0">
                <a:latin typeface="Dimbo" panose="020B0603010101010101" pitchFamily="34" charset="0"/>
              </a:rPr>
              <a:t>- utiliser le vocabulaire du chapitre </a:t>
            </a:r>
          </a:p>
          <a:p>
            <a:pPr marL="571500"/>
            <a:endParaRPr lang="fr-FR" sz="4000" dirty="0">
              <a:latin typeface="Dimbo" panose="020B0603010101010101" pitchFamily="34" charset="0"/>
            </a:endParaRPr>
          </a:p>
          <a:p>
            <a:pPr algn="r"/>
            <a:r>
              <a:rPr lang="fr-FR" sz="40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Si vous ne savez pas le nom de la fête en français, demandez au prof!!</a:t>
            </a:r>
          </a:p>
        </p:txBody>
      </p:sp>
    </p:spTree>
    <p:extLst>
      <p:ext uri="{BB962C8B-B14F-4D97-AF65-F5344CB8AC3E}">
        <p14:creationId xmlns:p14="http://schemas.microsoft.com/office/powerpoint/2010/main" val="135117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</TotalTime>
  <Words>72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2014-10-28T11:29:25Z</dcterms:created>
  <dcterms:modified xsi:type="dcterms:W3CDTF">2014-10-30T11:00:40Z</dcterms:modified>
</cp:coreProperties>
</file>